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9756775" cy="13003213"/>
  <p:notesSz cx="6858000" cy="9144000"/>
  <p:defaultTextStyle>
    <a:defPPr>
      <a:defRPr lang="en-US"/>
    </a:defPPr>
    <a:lvl1pPr marL="0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0276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0551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0827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1102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1378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1653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51929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02204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37" d="100"/>
          <a:sy n="37" d="100"/>
        </p:scale>
        <p:origin x="-3088" y="-368"/>
      </p:cViewPr>
      <p:guideLst>
        <p:guide orient="horz" pos="4096"/>
        <p:guide pos="30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59" y="4039428"/>
            <a:ext cx="8293259" cy="2787262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516" y="7368488"/>
            <a:ext cx="6829743" cy="332304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2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3661" y="520736"/>
            <a:ext cx="2195276" cy="11094871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839" y="520736"/>
            <a:ext cx="6423212" cy="11094871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9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718" y="8355769"/>
            <a:ext cx="8293259" cy="258258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718" y="5511321"/>
            <a:ext cx="8293259" cy="2844451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5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841" y="3034088"/>
            <a:ext cx="4309244" cy="8581519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695" y="3034088"/>
            <a:ext cx="4309244" cy="8581519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839" y="2910674"/>
            <a:ext cx="4310937" cy="121303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839" y="4123704"/>
            <a:ext cx="4310937" cy="749189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6307" y="2910674"/>
            <a:ext cx="4312630" cy="121303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6307" y="4123704"/>
            <a:ext cx="4312630" cy="749189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41" y="517721"/>
            <a:ext cx="3209912" cy="2203322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4628" y="517724"/>
            <a:ext cx="5454309" cy="11097883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841" y="2721047"/>
            <a:ext cx="3209912" cy="8894560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396" y="9102253"/>
            <a:ext cx="5854065" cy="1074572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12396" y="1161861"/>
            <a:ext cx="5854065" cy="7801928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2396" y="10176825"/>
            <a:ext cx="5854065" cy="1526070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9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839" y="520732"/>
            <a:ext cx="8781098" cy="2167202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839" y="3034088"/>
            <a:ext cx="8781098" cy="8581519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839" y="12052057"/>
            <a:ext cx="2276581" cy="6923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D8F5-04E4-8349-8D85-E8F6260712A9}" type="datetimeFigureOut">
              <a:rPr lang="en-US" smtClean="0"/>
              <a:t>30/06/15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66" y="12052057"/>
            <a:ext cx="3089645" cy="6923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2355" y="12052057"/>
            <a:ext cx="2276581" cy="6923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8E466-13AE-2D45-92BE-7B88A791A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4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45"/>
            <a:ext cx="9767019" cy="1302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ili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13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rali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13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1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letisi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13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denizkaracali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Fatih Deniz Karaçalı</dc:creator>
  <cp:lastModifiedBy>Fatih Deniz Karaçalı</cp:lastModifiedBy>
  <cp:revision>1</cp:revision>
  <dcterms:created xsi:type="dcterms:W3CDTF">2015-06-30T08:34:01Z</dcterms:created>
  <dcterms:modified xsi:type="dcterms:W3CDTF">2015-06-30T08:39:09Z</dcterms:modified>
</cp:coreProperties>
</file>